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7" r:id="rId2"/>
    <p:sldId id="258" r:id="rId3"/>
    <p:sldId id="259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46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yandex.kz/?lang=en-emj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b="1" kern="1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3100" b="1" kern="18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100" b="1" kern="180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kk-KZ" sz="3100" b="1" kern="18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 кеңес беру пункті</a:t>
            </a:r>
            <a: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Ашылған уақыты: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01.09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2009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ҚҰРМЕТТІ АТА-АНАЛАР</a:t>
            </a: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№1 «Тополёк»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бөбекжай-бақшасы 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МКҚК </a:t>
            </a:r>
            <a:b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базасынан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 тегін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 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i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 жасайды</a:t>
            </a: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 СІЗДЕРДІ КЕҢЕС БЕРУ ПУКТІНДЕ КҮТЕМІЗ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kk-KZ" sz="2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Мәртөк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ауылы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Байғанин көшесі,104 үй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575B410-AC21-834B-85BC-71471F936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" t="9121" b="8056"/>
          <a:stretch/>
        </p:blipFill>
        <p:spPr>
          <a:xfrm>
            <a:off x="0" y="657583"/>
            <a:ext cx="2823210" cy="234871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64BFDE50-DD26-60F4-4035-5523F6B71C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7884" y="4573728"/>
            <a:ext cx="2606795" cy="2071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4357429-658E-06E6-DE7D-87B088F5E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63" b="21634"/>
          <a:stretch/>
        </p:blipFill>
        <p:spPr>
          <a:xfrm>
            <a:off x="4145280" y="4602480"/>
            <a:ext cx="3261360" cy="20570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AD9654A-1856-2913-9FC5-CE528D169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3"/>
          <a:stretch/>
        </p:blipFill>
        <p:spPr>
          <a:xfrm>
            <a:off x="716280" y="4572000"/>
            <a:ext cx="2987040" cy="202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5760"/>
            <a:ext cx="8596668" cy="2865120"/>
          </a:xfrm>
        </p:spPr>
        <p:txBody>
          <a:bodyPr>
            <a:normAutofit fontScale="90000"/>
          </a:bodyPr>
          <a:lstStyle/>
          <a:p>
            <a:pPr algn="just"/>
            <a:r>
              <a:rPr lang="kk-KZ" sz="18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	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Ата-аналарға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2007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шілдедегі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№ 319-Ш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Заңына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тәрбие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оқытуды қолдау жөніндегі іс-шаралар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Үкіметінің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2007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ақпандағы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№83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қаулысына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қолдау жөніндегі іс-шаралар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Ақтөбе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облысында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тәрбие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                                                    2007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мамырдағы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162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облыс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әкімдігінің қаулысына сәйкес құрылды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пунктінің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жұмысы білім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саласындағы мемлекеттік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саясатты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асыруға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үйде тәрбиелеп отырған ата-аналарға психологиялық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логопед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көмек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көрсетуге бағытталған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solidFill>
                  <a:schemeClr val="tx2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                       </a:t>
            </a:r>
            <a:br>
              <a:rPr lang="ru-RU" sz="1800" dirty="0" smtClean="0">
                <a:solidFill>
                  <a:schemeClr val="tx2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АТА-АНАЛАРҒА КЕҢЕС БЕРУ ПУКТІНІҢ МАҚСАТЫ: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тәрбиелеу, оқыту және дамытудың әртүрлі мәселелері бойынша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ата-аналарға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алмастыратын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отбасылық және қоғамдық тәрбиенің бірлігі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сабақтастығын қамтамасыз ету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психологиялық-педагогикалық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логопедиялық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көмек көрсету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solidFill>
                  <a:schemeClr val="tx2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br>
              <a:rPr lang="ru-RU" sz="1800" dirty="0" smtClean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АТА-АНАЛАРҒА КЕҢЕС БЕРУ ПУКТІНІҢ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 МІНДЕТТЕРІ: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тәрбиелеу, оқыту және дамыту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мәселелері бойынша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ата-аналарға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алмастыратын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көмек көрсету;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үйде тәрбиелеп отырған отбасыларға әдістемелік, диагностикалық және консультациялық көмек ұйымдастыру;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бағдарламасын іске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№ 1"Тополек" МКҚК,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ата-аналарға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алмастыратын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және балаларды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тәрбиелеуді қолдау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дамытуға мүдделі басқа ұйымдарға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-балалардың физикалық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психологиялық және әлеуметтік дамуындағы әртүрлі ауытқулардың кешенді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профилактикасын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kk-KZ" sz="1800" dirty="0" smtClean="0">
                <a:solidFill>
                  <a:schemeClr val="tx2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163"/>
            <a:ext cx="8596668" cy="32718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 СІЗДЕ АТА-АНАЛАРҒА КЕҢЕС БЕРУ ПУКТІНЕ БАРУ МҮМКІНДІГІ БОЛМАСА</a:t>
            </a: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 (71331) 31-3-61 телефоны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қызықтыратын сұрақтарыңызды қоя аласыз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 сөйлескен кезде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 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қоңырауының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мақсатын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хабарлаңыз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–ақ 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аналар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topolek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электрондық поштасы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 қашықтан хабарласа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2009@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mail.ru,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консультативтік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пункт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ескертумен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біздің балабақшаның веб-сайты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 кеңес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topolek.martuk.edu.kz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кеңестер 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 жоспарына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сәйкес жарияланады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1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пуктінің мамандарынан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кеңесін алу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 өтініш беруші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өзінің ата-ана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мәртебесін растайтын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куәландыратын құжатты ұсынуы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44508655"/>
              </p:ext>
            </p:extLst>
          </p:nvPr>
        </p:nvGraphicFramePr>
        <p:xfrm>
          <a:off x="3810000" y="294640"/>
          <a:ext cx="2910840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84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Ұйымдаспаған</a:t>
                      </a:r>
                      <a:r>
                        <a:rPr lang="kk-KZ" sz="20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балалармен  </a:t>
                      </a:r>
                    </a:p>
                    <a:p>
                      <a:pPr algn="ctr"/>
                      <a:r>
                        <a:rPr lang="kk-KZ" sz="20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жұмыс түрлері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1756486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rgbClr val="0070C0"/>
                          </a:solidFill>
                          <a:effectLst/>
                        </a:rPr>
                        <a:t>Ата-аналар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xmlns="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40630656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rgbClr val="0070C0"/>
                          </a:solidFill>
                          <a:effectLst/>
                        </a:rPr>
                        <a:t>Балалар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xmlns="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28668402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Үйге</a:t>
                      </a:r>
                      <a:r>
                        <a:rPr lang="kk-KZ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бару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xmlns="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64239581"/>
              </p:ext>
            </p:extLst>
          </p:nvPr>
        </p:nvGraphicFramePr>
        <p:xfrm>
          <a:off x="1225141" y="3308191"/>
          <a:ext cx="2514918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21849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solidFill>
                            <a:schemeClr val="dk1"/>
                          </a:solidFill>
                        </a:rPr>
                        <a:t>Кеңес беру және әдістемелік көмек</a:t>
                      </a:r>
                      <a:endParaRPr lang="ru-RU" sz="1600" dirty="0" smtClean="0">
                        <a:solidFill>
                          <a:schemeClr val="dk1"/>
                        </a:solidFill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xmlns="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7303703"/>
              </p:ext>
            </p:extLst>
          </p:nvPr>
        </p:nvGraphicFramePr>
        <p:xfrm>
          <a:off x="1396750" y="4295458"/>
          <a:ext cx="230657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657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Балабақша ішілік саяхаттар Әкем,анам және мен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xmlns="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97506711"/>
              </p:ext>
            </p:extLst>
          </p:nvPr>
        </p:nvGraphicFramePr>
        <p:xfrm>
          <a:off x="1097427" y="5588000"/>
          <a:ext cx="2770345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0345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“Мәртөк тынысы” арқылы педагогтердің қызметін насихаттау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:a16="http://schemas.microsoft.com/office/drawing/2014/main" xmlns="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90824392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Көңілді старт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:a16="http://schemas.microsoft.com/office/drawing/2014/main" xmlns="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42184050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Сурет көрмелері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:a16="http://schemas.microsoft.com/office/drawing/2014/main" xmlns="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74741137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effectLst/>
                        </a:rPr>
                        <a:t>Қуыршақ</a:t>
                      </a:r>
                      <a:r>
                        <a:rPr lang="kk-KZ" sz="1600" b="1" baseline="0" dirty="0" smtClean="0">
                          <a:effectLst/>
                        </a:rPr>
                        <a:t> театры шақырады</a:t>
                      </a:r>
                      <a:r>
                        <a:rPr lang="kk-KZ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:a16="http://schemas.microsoft.com/office/drawing/2014/main" xmlns="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97564534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Бөбекжай-бақшасында бөбектер</a:t>
                      </a:r>
                      <a:r>
                        <a:rPr lang="kk-KZ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үшін сенбілік мектебі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685" y="420915"/>
            <a:ext cx="4267200" cy="557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829" y="406400"/>
            <a:ext cx="3962400" cy="554445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F949004-1AA1-AB93-7967-114B85F6F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8821" y="267020"/>
            <a:ext cx="2963543" cy="296354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6B8385-4DBF-22EE-3B83-13234D331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287" y="3742055"/>
            <a:ext cx="2963545" cy="29635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5213C34-D7C2-F01C-CB7E-1F63AAC86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4201" y="3627437"/>
            <a:ext cx="3078163" cy="30781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3F0C54B-7F9F-BBE5-2E22-3A37C96DED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0474" y="1984898"/>
            <a:ext cx="3285077" cy="32850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04952DC-870B-4FCB-7B94-457B68C1F2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2905" y="408370"/>
            <a:ext cx="2963545" cy="2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94656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</TotalTime>
  <Words>48</Words>
  <Application>Microsoft Office PowerPoint</Application>
  <PresentationFormat>Произвольный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                              Ата-аналарға кеңес беру пункті                                         Ашылған уақыты: 01.09. 2009 жыл                                      ҚҰРМЕТТІ АТА-АНАЛАР!                                        №1 «Тополёк» бөбекжай-бақшасы МКҚК                                            базасынан ата-аналар үшін тегін                                           кеңес беру пункті  жұмыс жасайды.                                                                                                               БІЗ СІЗДЕРДІ КЕҢЕС БЕРУ ПУКТІНДЕ КҮТЕМІЗ                                  Мәртөк ауылы, Байғанин көшесі,104 үй              </vt:lpstr>
      <vt:lpstr>    Ата-аналарға кеңес беру пункті « Білім туралы "Қазақстан Республикасының 2007 жылғы 27 шілдедегі № 319-Ш Заңына, "Қазақстан Республикасында мектепке дейінгі тәрбие мен оқытуды қолдау жөніндегі іс-шаралар жоспарын бекіту туралы" Қазақстан Республикасы Үкіметінің 2007 жылғы 5 ақпандағы №83 қаулысына, "қолдау жөніндегі іс-шаралар жоспарын бекіту туралы" Ақтөбе облысында Мектепке дейінгі тәрбие мен оқыту«                                                    2007 жылғы 18 мамырдағы №162 облыс әкімдігінің қаулысына сәйкес құрылды . Кеңес беру пунктінің жұмысы білім беру саласындағы мемлекеттік саясатты іске асыруға, Мектеп жасына дейінгі балаларды үйде тәрбиелеп отырған ата-аналарға психологиялық, педагогикалық,                                                           логопед бойынша көмек көрсетуге бағытталған.                                 АТА-АНАЛАРҒА КЕҢЕС БЕРУ ПУКТІНІҢ МАҚСАТЫ: мектеп жасына дейінгі баланы тәрбиелеу, оқыту және дамытудың әртүрлі мәселелері бойынша ата-аналарға (немесе оларды алмастыратын адамдарға) отбасылық және қоғамдық тәрбиенің бірлігі мен сабақтастығын қамтамасыз ету, психологиялық-педагогикалық, логопедиялық көмек көрсету.              АТА-АНАЛАРҒА КЕҢЕС БЕРУ ПУКТІНІҢ НЕГІЗГІ МІНДЕТТЕРІ: мектеп жасына дейінгі баланы тәрбиелеу, оқыту және дамыту мәселелері бойынша ата-аналарға (немесе оларды алмастыратын адамдарға)   көмек көрсету; - мектеп жасына дейінгі балаларды үйде тәрбиелеп отырған отбасыларға әдістемелік, диагностикалық және консультациялық көмек ұйымдастыру; - Мектепке дейінгі жалпы білім беру бағдарламасын іске асыратын № 1"Тополек" МКҚК, ата-аналарға (немесе оларды алмастыратын адамдарға) және балаларды тәрбиелеуді қолдау мен дамытуға мүдделі басқа ұйымдарға; -балалардың физикалық, психологиялық және әлеуметтік дамуындағы әртүрлі ауытқулардың кешенді профилактикасын жүргізу.     </vt:lpstr>
      <vt:lpstr>   ЕГЕР СІЗДЕ АТА-АНАЛАРҒА КЕҢЕС БЕРУ ПУКТІНЕ БАРУ МҮМКІНДІГІ БОЛМАСА    Сіз 8 (71331) 31-3-61 телефоны бойынша қызықтыратын сұрақтарыңызды қоя аласыз телефон арқылы сөйлескен кезде «  пункт маманына жазылу «қоңырауының мақсатын  хабарлаңыз. Сондай –ақ  ата аналар topolek электрондық поштасы арқылы қашықтан хабарласа алады 2009@mail.ru, консультативтік пункт маманына ескертумен. Ата-аналар біздің балабақшаның веб-сайты арқылы кеңес ала алады topolek.martuk.edu.kz  кеңестер  беру пункті" жұмыс жоспарына сәйкес жарияланады  НАЗАРЛАРЫҢЫЗҒА! Кеңес беру пуктінің мамандарынан кеңесін алу үшін өтініш беруші өзінің ата-ана мәртебесін растайтын жеке басын куәландыратын құжатты ұсынуы тиіс.  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dc:title>
  <dc:creator>acer</dc:creator>
  <cp:lastModifiedBy>User</cp:lastModifiedBy>
  <cp:revision>20</cp:revision>
  <dcterms:created xsi:type="dcterms:W3CDTF">2023-11-08T12:30:56Z</dcterms:created>
  <dcterms:modified xsi:type="dcterms:W3CDTF">2023-11-09T07:02:42Z</dcterms:modified>
</cp:coreProperties>
</file>